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8" r:id="rId15"/>
    <p:sldId id="288" r:id="rId16"/>
    <p:sldId id="279" r:id="rId17"/>
    <p:sldId id="280" r:id="rId18"/>
    <p:sldId id="281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82" r:id="rId29"/>
    <p:sldId id="283" r:id="rId30"/>
    <p:sldId id="289" r:id="rId31"/>
    <p:sldId id="284" r:id="rId32"/>
    <p:sldId id="285" r:id="rId33"/>
    <p:sldId id="286" r:id="rId34"/>
    <p:sldId id="287" r:id="rId3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837672-767F-489A-82C6-6BD51A32F1EA}" type="datetimeFigureOut">
              <a:rPr lang="ko-KR" altLang="en-US" smtClean="0"/>
              <a:t>2022-11-17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A29F52-4773-4830-9090-58DCBE367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218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29F52-4773-4830-9090-58DCBE3679A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833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21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3.png"/><Relationship Id="rId7" Type="http://schemas.openxmlformats.org/officeDocument/2006/relationships/image" Target="../media/image3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69.png"/><Relationship Id="rId4" Type="http://schemas.openxmlformats.org/officeDocument/2006/relationships/image" Target="../media/image64.png"/><Relationship Id="rId9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2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30.png"/><Relationship Id="rId7" Type="http://schemas.openxmlformats.org/officeDocument/2006/relationships/image" Target="../media/image2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0.png"/><Relationship Id="rId7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93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93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30.png"/><Relationship Id="rId7" Type="http://schemas.openxmlformats.org/officeDocument/2006/relationships/image" Target="../media/image99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30.png"/><Relationship Id="rId7" Type="http://schemas.openxmlformats.org/officeDocument/2006/relationships/image" Target="../media/image10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93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1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30.png"/><Relationship Id="rId7" Type="http://schemas.openxmlformats.org/officeDocument/2006/relationships/image" Target="../media/image116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93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4.png"/><Relationship Id="rId5" Type="http://schemas.openxmlformats.org/officeDocument/2006/relationships/image" Target="../media/image30.png"/><Relationship Id="rId4" Type="http://schemas.openxmlformats.org/officeDocument/2006/relationships/image" Target="../media/image1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6.jpg"/><Relationship Id="rId4" Type="http://schemas.openxmlformats.org/officeDocument/2006/relationships/image" Target="../media/image12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30.png"/><Relationship Id="rId7" Type="http://schemas.openxmlformats.org/officeDocument/2006/relationships/image" Target="../media/image133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3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30.png"/><Relationship Id="rId5" Type="http://schemas.openxmlformats.org/officeDocument/2006/relationships/image" Target="../media/image45.png"/><Relationship Id="rId10" Type="http://schemas.openxmlformats.org/officeDocument/2006/relationships/image" Target="../media/image49.png"/><Relationship Id="rId4" Type="http://schemas.openxmlformats.org/officeDocument/2006/relationships/image" Target="../media/image44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46668" y="435919"/>
            <a:ext cx="7856882" cy="45654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03210" y="9502772"/>
            <a:ext cx="5629254" cy="45654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69640" y="6716659"/>
            <a:ext cx="6826784" cy="130584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8131" y="1262388"/>
            <a:ext cx="11638266" cy="587372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12420" y="961792"/>
            <a:ext cx="5619852" cy="207123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55239" y="3335958"/>
            <a:ext cx="4371595" cy="61393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3027069"/>
            <a:ext cx="4266667" cy="63443"/>
            <a:chOff x="1904762" y="3027069"/>
            <a:chExt cx="4266667" cy="6344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904762" y="3027069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88717" y="5627480"/>
            <a:ext cx="4484145" cy="2757749"/>
            <a:chOff x="6988717" y="5627480"/>
            <a:chExt cx="4484145" cy="275774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88717" y="5627480"/>
              <a:ext cx="4484145" cy="27577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88717" y="1906753"/>
            <a:ext cx="4487473" cy="3410480"/>
            <a:chOff x="6988717" y="1906753"/>
            <a:chExt cx="4487473" cy="341048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88717" y="1906753"/>
              <a:ext cx="4487473" cy="34104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71429" y="1878181"/>
            <a:ext cx="4620004" cy="6507047"/>
            <a:chOff x="11771429" y="1878181"/>
            <a:chExt cx="4620004" cy="650704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71429" y="1878181"/>
              <a:ext cx="4620004" cy="650704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46668" y="435919"/>
            <a:ext cx="6361825" cy="45654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46668" y="9553248"/>
            <a:ext cx="5620101" cy="4565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CBC66A-7F7F-5726-9D1C-2200A2C50B19}"/>
              </a:ext>
            </a:extLst>
          </p:cNvPr>
          <p:cNvSpPr txBox="1"/>
          <p:nvPr/>
        </p:nvSpPr>
        <p:spPr>
          <a:xfrm>
            <a:off x="1904762" y="3335958"/>
            <a:ext cx="4266667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일정한 기준에 따라 우울증 관련 질문 </a:t>
            </a: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en-US" altLang="ko-KR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-&gt; </a:t>
            </a: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음성비서 </a:t>
            </a:r>
            <a:r>
              <a:rPr lang="en-US" altLang="ko-KR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3</a:t>
            </a: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회 이용 시</a:t>
            </a: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837669" y="1482025"/>
            <a:ext cx="9891368" cy="71368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8070" y="1939922"/>
            <a:ext cx="10191002" cy="675863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46668" y="426767"/>
            <a:ext cx="7856882" cy="46056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46668" y="9553248"/>
            <a:ext cx="5620101" cy="45654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46668" y="426767"/>
            <a:ext cx="7419835" cy="46056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46668" y="9553248"/>
            <a:ext cx="5620101" cy="4565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FDA734-9E79-76D5-4480-81DE809AA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893480"/>
            <a:ext cx="12115800" cy="857898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90357" y="6581622"/>
            <a:ext cx="4326357" cy="1639680"/>
            <a:chOff x="5390357" y="6581622"/>
            <a:chExt cx="4326357" cy="16396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90357" y="6581622"/>
              <a:ext cx="4326357" cy="16396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7864" y="1212502"/>
            <a:ext cx="5883156" cy="3513509"/>
            <a:chOff x="497864" y="1212502"/>
            <a:chExt cx="5883156" cy="35135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7864" y="1212502"/>
              <a:ext cx="5883156" cy="35135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68315" y="1141391"/>
            <a:ext cx="2618587" cy="411574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2544" y="6540164"/>
            <a:ext cx="4446634" cy="51130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46668" y="433909"/>
            <a:ext cx="7374197" cy="45342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46668" y="9553248"/>
            <a:ext cx="5620101" cy="45654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54420" y="5783423"/>
            <a:ext cx="7990416" cy="63443"/>
            <a:chOff x="1654420" y="5783423"/>
            <a:chExt cx="7990416" cy="634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654420" y="5783423"/>
              <a:ext cx="7990416" cy="634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03712" y="5276590"/>
            <a:ext cx="7028679" cy="55807"/>
            <a:chOff x="7303712" y="5276590"/>
            <a:chExt cx="7028679" cy="5580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7303712" y="5276590"/>
              <a:ext cx="7028679" cy="5580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D6620C5-544D-7194-3303-288A2193640D}"/>
              </a:ext>
            </a:extLst>
          </p:cNvPr>
          <p:cNvSpPr txBox="1"/>
          <p:nvPr/>
        </p:nvSpPr>
        <p:spPr>
          <a:xfrm>
            <a:off x="12015848" y="6081969"/>
            <a:ext cx="49450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통신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Asyncio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–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비동기 통신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WebSockets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 소켓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1B2E62-5373-EBF4-A791-7999313D16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9389" y="2570971"/>
            <a:ext cx="4881290" cy="273352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42730" y="2888892"/>
            <a:ext cx="8490691" cy="255556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46668" y="426767"/>
            <a:ext cx="7856882" cy="46056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46668" y="9553248"/>
            <a:ext cx="5620101" cy="456549"/>
          </a:xfrm>
          <a:prstGeom prst="rect">
            <a:avLst/>
          </a:prstGeom>
        </p:spPr>
      </p:pic>
      <p:pic>
        <p:nvPicPr>
          <p:cNvPr id="6" name="Object 1">
            <a:extLst>
              <a:ext uri="{FF2B5EF4-FFF2-40B4-BE49-F238E27FC236}">
                <a16:creationId xmlns:a16="http://schemas.microsoft.com/office/drawing/2014/main" id="{0977535B-6966-7C38-7F33-E7AA3B32060F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871568" y="445027"/>
            <a:ext cx="9891368" cy="713687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46668" y="345418"/>
            <a:ext cx="6764273" cy="45342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46668" y="9553248"/>
            <a:ext cx="5620101" cy="4565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5400000">
            <a:off x="5091276" y="5184615"/>
            <a:ext cx="8153400" cy="47952"/>
            <a:chOff x="859670" y="3154541"/>
            <a:chExt cx="4266667" cy="634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859670" y="3154541"/>
              <a:ext cx="4266667" cy="63443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AD49733-A927-898D-C3C8-D3F09F9D0003}"/>
              </a:ext>
            </a:extLst>
          </p:cNvPr>
          <p:cNvSpPr txBox="1"/>
          <p:nvPr/>
        </p:nvSpPr>
        <p:spPr>
          <a:xfrm>
            <a:off x="7609522" y="319592"/>
            <a:ext cx="310141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통합 기능 설명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C0B0BE6-BFDC-0B24-4B54-570776107C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485900"/>
            <a:ext cx="3657600" cy="3657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791877A-A07A-4D2E-C688-9E93A067C9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600" y="1485900"/>
            <a:ext cx="3942696" cy="39426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DF9018-77F0-8BFB-EC37-F3B838C6AD48}"/>
              </a:ext>
            </a:extLst>
          </p:cNvPr>
          <p:cNvSpPr txBox="1"/>
          <p:nvPr/>
        </p:nvSpPr>
        <p:spPr>
          <a:xfrm>
            <a:off x="1288684" y="6471211"/>
            <a:ext cx="57912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음성비서가 포함된 </a:t>
            </a:r>
            <a:r>
              <a:rPr lang="ko-KR" altLang="en-US" sz="3200" b="1" dirty="0" err="1"/>
              <a:t>스마트미러</a:t>
            </a:r>
            <a:endParaRPr lang="en-US" altLang="ko-KR" sz="3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7A8915-05B6-6B5C-E2B9-D1E6BD6E88D2}"/>
              </a:ext>
            </a:extLst>
          </p:cNvPr>
          <p:cNvSpPr txBox="1"/>
          <p:nvPr/>
        </p:nvSpPr>
        <p:spPr>
          <a:xfrm>
            <a:off x="11430000" y="6591300"/>
            <a:ext cx="553981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발화 음성을 통한 </a:t>
            </a:r>
            <a:r>
              <a:rPr lang="ko-KR" altLang="en-US" sz="3200" b="1" dirty="0" err="1"/>
              <a:t>우울감</a:t>
            </a:r>
            <a:r>
              <a:rPr lang="ko-KR" altLang="en-US" sz="3200" b="1" dirty="0"/>
              <a:t> 진단</a:t>
            </a:r>
            <a:endParaRPr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1960467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46668" y="433909"/>
            <a:ext cx="6764273" cy="45342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46668" y="9553248"/>
            <a:ext cx="5620101" cy="4565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894981" y="2089584"/>
            <a:ext cx="9118765" cy="6649643"/>
            <a:chOff x="7894981" y="2089584"/>
            <a:chExt cx="9118765" cy="664964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94981" y="2089584"/>
              <a:ext cx="9118765" cy="664964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7329" y="1887096"/>
            <a:ext cx="1502090" cy="12372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9670" y="3154541"/>
            <a:ext cx="4266667" cy="63443"/>
            <a:chOff x="859670" y="3154541"/>
            <a:chExt cx="4266667" cy="634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59670" y="3154541"/>
              <a:ext cx="4266667" cy="634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7675" y="3549700"/>
            <a:ext cx="6801847" cy="59157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46668" y="433909"/>
            <a:ext cx="7074968" cy="45342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46668" y="9553248"/>
            <a:ext cx="5620101" cy="4565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610600" y="2496620"/>
            <a:ext cx="2577625" cy="5943420"/>
            <a:chOff x="5534568" y="3489442"/>
            <a:chExt cx="2577625" cy="594342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34568" y="3489442"/>
              <a:ext cx="2577625" cy="5943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9833" y="3200400"/>
            <a:ext cx="6142196" cy="5105220"/>
            <a:chOff x="1269908" y="4548900"/>
            <a:chExt cx="3971224" cy="382450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9908" y="4548900"/>
              <a:ext cx="3971224" cy="382450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0216" y="1094579"/>
            <a:ext cx="6944176" cy="13176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0913" y="2407366"/>
            <a:ext cx="4266667" cy="63443"/>
            <a:chOff x="850913" y="2407366"/>
            <a:chExt cx="4266667" cy="634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850913" y="2407366"/>
              <a:ext cx="4266667" cy="63443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ED60166-FF82-0303-3521-628177A332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87200" y="1562100"/>
            <a:ext cx="4336156" cy="751397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46668" y="433909"/>
            <a:ext cx="7274387" cy="45342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46668" y="9553248"/>
            <a:ext cx="5620101" cy="4565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162162" y="2412355"/>
            <a:ext cx="3000857" cy="6171429"/>
            <a:chOff x="10162162" y="2412355"/>
            <a:chExt cx="3000857" cy="617142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61734" y="-673359"/>
              <a:ext cx="6001714" cy="12342857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62162" y="2412355"/>
              <a:ext cx="3000857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761862" y="2412355"/>
            <a:ext cx="3000857" cy="6171429"/>
            <a:chOff x="13761862" y="2412355"/>
            <a:chExt cx="3000857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61434" y="-673359"/>
              <a:ext cx="6001714" cy="1234285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61862" y="2412355"/>
              <a:ext cx="3000857" cy="6171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7329" y="1887096"/>
            <a:ext cx="3734109" cy="11130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9670" y="3154541"/>
            <a:ext cx="4266667" cy="63443"/>
            <a:chOff x="859670" y="3154541"/>
            <a:chExt cx="4266667" cy="634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859670" y="3154541"/>
              <a:ext cx="4266667" cy="6344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7675" y="3549700"/>
            <a:ext cx="5370142" cy="59157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42729" y="2888891"/>
            <a:ext cx="9948949" cy="255556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46668" y="426767"/>
            <a:ext cx="7856882" cy="46056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46668" y="9553248"/>
            <a:ext cx="5620101" cy="456549"/>
          </a:xfrm>
          <a:prstGeom prst="rect">
            <a:avLst/>
          </a:prstGeom>
        </p:spPr>
      </p:pic>
      <p:pic>
        <p:nvPicPr>
          <p:cNvPr id="7" name="Object 1">
            <a:extLst>
              <a:ext uri="{FF2B5EF4-FFF2-40B4-BE49-F238E27FC236}">
                <a16:creationId xmlns:a16="http://schemas.microsoft.com/office/drawing/2014/main" id="{0C744E3E-5DE6-FD00-CC34-22F249AFBE2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810000" y="330610"/>
            <a:ext cx="9891368" cy="713687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47620" y="4977087"/>
            <a:ext cx="4326358" cy="162753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9293" y="1440036"/>
            <a:ext cx="1673303" cy="207389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46668" y="426767"/>
            <a:ext cx="7856882" cy="46056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9244" y="2673920"/>
            <a:ext cx="9076777" cy="449918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12420" y="961792"/>
            <a:ext cx="4340166" cy="207123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52767" y="3333481"/>
            <a:ext cx="11274104" cy="48655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3027069"/>
            <a:ext cx="4266667" cy="63443"/>
            <a:chOff x="1904762" y="3027069"/>
            <a:chExt cx="4266667" cy="6344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904762" y="3027069"/>
              <a:ext cx="4266667" cy="6344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46668" y="433909"/>
            <a:ext cx="6361825" cy="45342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46668" y="9553248"/>
            <a:ext cx="5620101" cy="45654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12420" y="924697"/>
            <a:ext cx="4678728" cy="131766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52767" y="2514074"/>
            <a:ext cx="13761790" cy="59157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2222037"/>
            <a:ext cx="4266667" cy="63443"/>
            <a:chOff x="1904762" y="2222037"/>
            <a:chExt cx="4266667" cy="6344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904762" y="2222037"/>
              <a:ext cx="4266667" cy="6344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46668" y="433909"/>
            <a:ext cx="6361825" cy="45342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46668" y="9553248"/>
            <a:ext cx="5620101" cy="45654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46668" y="433909"/>
            <a:ext cx="6361825" cy="45342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46668" y="9553248"/>
            <a:ext cx="5620101" cy="4565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69797" y="1781974"/>
            <a:ext cx="6077298" cy="5236820"/>
            <a:chOff x="769797" y="1781974"/>
            <a:chExt cx="6077298" cy="523682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9797" y="1781974"/>
              <a:ext cx="6077298" cy="523682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47289" y="7993430"/>
            <a:ext cx="1866071" cy="5874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31716" y="4030842"/>
            <a:ext cx="10291112" cy="826388"/>
            <a:chOff x="7731716" y="4030842"/>
            <a:chExt cx="10291112" cy="82638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31716" y="4030842"/>
              <a:ext cx="10291112" cy="82638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81180" y="7993430"/>
            <a:ext cx="3008690" cy="5874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26684" y="5310267"/>
            <a:ext cx="8664511" cy="575024"/>
            <a:chOff x="7726684" y="5310267"/>
            <a:chExt cx="8664511" cy="57502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26684" y="5310267"/>
              <a:ext cx="8664511" cy="5750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46668" y="433909"/>
            <a:ext cx="6361825" cy="45342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46668" y="9553248"/>
            <a:ext cx="5620101" cy="4565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67583" y="2252802"/>
            <a:ext cx="4253136" cy="4952477"/>
            <a:chOff x="767583" y="2252802"/>
            <a:chExt cx="4253136" cy="495247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7583" y="2252802"/>
              <a:ext cx="4253136" cy="495247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19547" y="7993430"/>
            <a:ext cx="2614900" cy="5874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90400" y="1643327"/>
            <a:ext cx="4072389" cy="6171429"/>
            <a:chOff x="6790400" y="1643327"/>
            <a:chExt cx="4072389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90400" y="1643327"/>
              <a:ext cx="4072389" cy="61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05644" y="7993430"/>
            <a:ext cx="3325538" cy="5874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89440" y="1643327"/>
            <a:ext cx="5806925" cy="6171429"/>
            <a:chOff x="11789440" y="1643327"/>
            <a:chExt cx="5806925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89440" y="1643327"/>
              <a:ext cx="5806925" cy="6171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00522" y="7993430"/>
            <a:ext cx="1856547" cy="58747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12420" y="924697"/>
            <a:ext cx="5940881" cy="131766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52767" y="3092330"/>
            <a:ext cx="13380999" cy="59157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2222037"/>
            <a:ext cx="4266667" cy="63443"/>
            <a:chOff x="1904762" y="2222037"/>
            <a:chExt cx="4266667" cy="6344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904762" y="2222037"/>
              <a:ext cx="4266667" cy="6344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46668" y="433909"/>
            <a:ext cx="6361825" cy="45342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46668" y="9553248"/>
            <a:ext cx="5620101" cy="4565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8EFE46-C77F-0E6C-5813-76A9C6F93F33}"/>
              </a:ext>
            </a:extLst>
          </p:cNvPr>
          <p:cNvSpPr txBox="1"/>
          <p:nvPr/>
        </p:nvSpPr>
        <p:spPr>
          <a:xfrm>
            <a:off x="2292234" y="3162300"/>
            <a:ext cx="13380998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600" b="1" dirty="0">
                <a:latin typeface="+mj-lt"/>
                <a:ea typeface="맑은 고딕" panose="020B0503020000020004" pitchFamily="50" charset="-127"/>
              </a:rPr>
              <a:t>마이크로 녹음한 음성을 </a:t>
            </a:r>
            <a:r>
              <a:rPr lang="en-US" altLang="ko-KR" sz="2600" b="1" dirty="0" err="1">
                <a:latin typeface="+mj-lt"/>
                <a:ea typeface="맑은 고딕" panose="020B0503020000020004" pitchFamily="50" charset="-127"/>
              </a:rPr>
              <a:t>SpeechRecognition</a:t>
            </a:r>
            <a:r>
              <a:rPr lang="ko-KR" altLang="en-US" sz="2600" b="1" dirty="0">
                <a:latin typeface="+mj-lt"/>
                <a:ea typeface="맑은 고딕" panose="020B0503020000020004" pitchFamily="50" charset="-127"/>
              </a:rPr>
              <a:t>을 활용해 사용자의 발화를 문장</a:t>
            </a:r>
            <a:r>
              <a:rPr lang="en-US" altLang="ko-KR" sz="2600" b="1" dirty="0">
                <a:latin typeface="+mj-lt"/>
                <a:ea typeface="맑은 고딕" panose="020B0503020000020004" pitchFamily="50" charset="-127"/>
              </a:rPr>
              <a:t>(</a:t>
            </a:r>
            <a:r>
              <a:rPr lang="ko-KR" altLang="en-US" sz="2600" b="1" dirty="0">
                <a:latin typeface="+mj-lt"/>
                <a:ea typeface="맑은 고딕" panose="020B0503020000020004" pitchFamily="50" charset="-127"/>
              </a:rPr>
              <a:t>텍스트</a:t>
            </a:r>
            <a:r>
              <a:rPr lang="en-US" altLang="ko-KR" sz="2600" b="1" dirty="0">
                <a:latin typeface="+mj-lt"/>
                <a:ea typeface="맑은 고딕" panose="020B0503020000020004" pitchFamily="50" charset="-127"/>
              </a:rPr>
              <a:t>)</a:t>
            </a:r>
            <a:r>
              <a:rPr lang="ko-KR" altLang="en-US" sz="2600" b="1" dirty="0">
                <a:latin typeface="+mj-lt"/>
                <a:ea typeface="맑은 고딕" panose="020B0503020000020004" pitchFamily="50" charset="-127"/>
              </a:rPr>
              <a:t>화한다</a:t>
            </a:r>
            <a:r>
              <a:rPr lang="en-US" altLang="ko-KR" sz="2600" b="1" dirty="0">
                <a:latin typeface="+mj-lt"/>
                <a:ea typeface="맑은 고딕" panose="020B0503020000020004" pitchFamily="50" charset="-127"/>
              </a:rPr>
              <a:t>. </a:t>
            </a:r>
            <a:endParaRPr lang="ko-KR" altLang="en-US" sz="2600" b="1" dirty="0">
              <a:latin typeface="+mj-lt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46668" y="433909"/>
            <a:ext cx="6361825" cy="45342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46668" y="9553248"/>
            <a:ext cx="5620101" cy="4565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19715" y="2991240"/>
            <a:ext cx="8979367" cy="4303234"/>
            <a:chOff x="519715" y="2991240"/>
            <a:chExt cx="8979367" cy="430323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9715" y="2991240"/>
              <a:ext cx="8979367" cy="43032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80952" y="3150926"/>
            <a:ext cx="6171429" cy="3983862"/>
            <a:chOff x="10780952" y="3150926"/>
            <a:chExt cx="6171429" cy="39838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80952" y="3150926"/>
              <a:ext cx="6171429" cy="398386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32479" y="7857744"/>
            <a:ext cx="3462138" cy="66376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99532" y="7860096"/>
            <a:ext cx="3364633" cy="58747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46668" y="433909"/>
            <a:ext cx="6361825" cy="45342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46668" y="9553248"/>
            <a:ext cx="5620101" cy="4565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437473" y="1520941"/>
            <a:ext cx="5239339" cy="6682774"/>
            <a:chOff x="5437473" y="1520941"/>
            <a:chExt cx="5239339" cy="668277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37473" y="1520941"/>
              <a:ext cx="5239339" cy="66827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5086" y="1099234"/>
            <a:ext cx="3146970" cy="7526188"/>
            <a:chOff x="1055086" y="1099234"/>
            <a:chExt cx="3146970" cy="752618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5086" y="1099234"/>
              <a:ext cx="3146970" cy="75261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19048" y="4855814"/>
            <a:ext cx="6171429" cy="574086"/>
            <a:chOff x="11219048" y="4855814"/>
            <a:chExt cx="6171429" cy="5740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19048" y="4855814"/>
              <a:ext cx="6171429" cy="5740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6765" y="8931116"/>
            <a:ext cx="3139014" cy="58747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75335" y="8931116"/>
            <a:ext cx="4214157" cy="5874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22954" y="8931116"/>
            <a:ext cx="3018814" cy="58747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12420" y="1950209"/>
            <a:ext cx="7102014" cy="111304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52767" y="4639658"/>
            <a:ext cx="14153923" cy="33057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3210454"/>
            <a:ext cx="4266667" cy="63443"/>
            <a:chOff x="1904762" y="3210454"/>
            <a:chExt cx="4266667" cy="6344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904762" y="3210454"/>
              <a:ext cx="4266667" cy="6344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46668" y="433909"/>
            <a:ext cx="6361825" cy="45342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46668" y="9553248"/>
            <a:ext cx="5620101" cy="45654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808919" y="1482024"/>
            <a:ext cx="9891370" cy="713687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42730" y="2888891"/>
            <a:ext cx="7108634" cy="255556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46668" y="426767"/>
            <a:ext cx="7856882" cy="46056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46668" y="9553248"/>
            <a:ext cx="5620101" cy="45654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46668" y="433909"/>
            <a:ext cx="5958625" cy="45342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46668" y="9553248"/>
            <a:ext cx="5620101" cy="456549"/>
          </a:xfrm>
          <a:prstGeom prst="rect">
            <a:avLst/>
          </a:prstGeom>
        </p:spPr>
      </p:pic>
      <p:pic>
        <p:nvPicPr>
          <p:cNvPr id="4" name="KakaoTalk_20221116_204210491">
            <a:hlinkClick r:id="" action="ppaction://media"/>
            <a:extLst>
              <a:ext uri="{FF2B5EF4-FFF2-40B4-BE49-F238E27FC236}">
                <a16:creationId xmlns:a16="http://schemas.microsoft.com/office/drawing/2014/main" id="{891F0B1D-946D-4946-EA12-121779A2F0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25980" y="1659426"/>
            <a:ext cx="3909502" cy="69681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6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78567" y="1440033"/>
            <a:ext cx="2597913" cy="255007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48573" y="1852468"/>
            <a:ext cx="2154919" cy="49260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9293" y="4094488"/>
            <a:ext cx="2559818" cy="255007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48573" y="4506925"/>
            <a:ext cx="2164815" cy="96727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9293" y="1440033"/>
            <a:ext cx="2340770" cy="25500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79293" y="6748942"/>
            <a:ext cx="2550294" cy="255008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48573" y="7161382"/>
            <a:ext cx="2155167" cy="4926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78567" y="4094488"/>
            <a:ext cx="2550294" cy="255007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44973" y="7200900"/>
            <a:ext cx="2858110" cy="49260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78567" y="6748942"/>
            <a:ext cx="2569342" cy="25500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247849" y="4610100"/>
            <a:ext cx="2155167" cy="49260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415592" y="1841592"/>
            <a:ext cx="3009348" cy="15017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3794992"/>
            <a:ext cx="4266667" cy="63443"/>
            <a:chOff x="1904762" y="3794992"/>
            <a:chExt cx="4266667" cy="634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4762" y="6534103"/>
            <a:ext cx="4266667" cy="63443"/>
            <a:chOff x="1904762" y="6534103"/>
            <a:chExt cx="4266667" cy="634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1904762" y="6534103"/>
              <a:ext cx="4266667" cy="634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84262" y="3794992"/>
            <a:ext cx="4266667" cy="63443"/>
            <a:chOff x="12084262" y="3794992"/>
            <a:chExt cx="4266667" cy="634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120842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84262" y="6534103"/>
            <a:ext cx="4266667" cy="63443"/>
            <a:chOff x="12084262" y="6534103"/>
            <a:chExt cx="4266667" cy="634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12084262" y="6534103"/>
              <a:ext cx="4266667" cy="634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94512" y="3794992"/>
            <a:ext cx="4266667" cy="63443"/>
            <a:chOff x="6994512" y="3794992"/>
            <a:chExt cx="4266667" cy="6344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699451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994512" y="6534103"/>
            <a:ext cx="4266667" cy="63443"/>
            <a:chOff x="6994512" y="6534103"/>
            <a:chExt cx="4266667" cy="634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946668" y="441052"/>
            <a:ext cx="5608473" cy="39535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946668" y="9553248"/>
            <a:ext cx="5721939" cy="45654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858817" y="1440036"/>
            <a:ext cx="2559817" cy="255007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598096" y="2047896"/>
            <a:ext cx="2886434" cy="49260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858817" y="4094484"/>
            <a:ext cx="2559817" cy="255007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598096" y="4506925"/>
            <a:ext cx="2886795" cy="95774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46668" y="433909"/>
            <a:ext cx="5958625" cy="45342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46668" y="9553248"/>
            <a:ext cx="5620101" cy="456549"/>
          </a:xfrm>
          <a:prstGeom prst="rect">
            <a:avLst/>
          </a:prstGeom>
        </p:spPr>
      </p:pic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F437ED16-FC51-7CD9-3EDC-BE3A512A8F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348" y="1257300"/>
            <a:ext cx="3834052" cy="7881108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6C3D4C46-6847-C7D2-9A10-C50A133CC6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1224790"/>
            <a:ext cx="3834053" cy="788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64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808919" y="1482024"/>
            <a:ext cx="9891370" cy="713687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42730" y="2888892"/>
            <a:ext cx="8547758" cy="451333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46668" y="426767"/>
            <a:ext cx="7856882" cy="46056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46668" y="9553248"/>
            <a:ext cx="5620101" cy="45654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46668" y="426767"/>
            <a:ext cx="5958625" cy="46056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46668" y="9553248"/>
            <a:ext cx="5620101" cy="4565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57786" y="3523552"/>
            <a:ext cx="6171429" cy="4628571"/>
            <a:chOff x="1157786" y="3523552"/>
            <a:chExt cx="6171429" cy="462857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7786" y="3523552"/>
              <a:ext cx="6171429" cy="462857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6042" y="2213459"/>
            <a:ext cx="6186345" cy="9182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217246" y="3853401"/>
            <a:ext cx="6171429" cy="1459341"/>
            <a:chOff x="10217246" y="3853401"/>
            <a:chExt cx="6171429" cy="14593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31532" y="3123730"/>
              <a:ext cx="12342857" cy="291868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17246" y="3853401"/>
              <a:ext cx="6171429" cy="14593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17246" y="5979930"/>
            <a:ext cx="6171429" cy="1585321"/>
            <a:chOff x="10217246" y="5979930"/>
            <a:chExt cx="6171429" cy="158532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31532" y="5187269"/>
              <a:ext cx="12342857" cy="3170642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17246" y="5979930"/>
              <a:ext cx="6171429" cy="158532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13984" y="2213459"/>
            <a:ext cx="5241364" cy="91829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46668" y="433909"/>
            <a:ext cx="6050892" cy="45342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46668" y="9553248"/>
            <a:ext cx="5620101" cy="45654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54288" y="1739411"/>
            <a:ext cx="8150792" cy="89915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24246" y="4840265"/>
            <a:ext cx="11231050" cy="8991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009524" y="3710056"/>
            <a:ext cx="4266667" cy="63443"/>
            <a:chOff x="7009524" y="3710056"/>
            <a:chExt cx="4266667" cy="634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7009524" y="3710056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09524" y="6456627"/>
            <a:ext cx="4266667" cy="63443"/>
            <a:chOff x="7009524" y="6456627"/>
            <a:chExt cx="4266667" cy="634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7009524" y="6456627"/>
              <a:ext cx="4266667" cy="6344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B30605B-41F2-5E09-DCF4-6C80F54B3693}"/>
              </a:ext>
            </a:extLst>
          </p:cNvPr>
          <p:cNvSpPr txBox="1"/>
          <p:nvPr/>
        </p:nvSpPr>
        <p:spPr>
          <a:xfrm>
            <a:off x="4953000" y="7911525"/>
            <a:ext cx="84582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정신과</a:t>
            </a:r>
            <a:r>
              <a:rPr lang="ko-KR" altLang="en-US" sz="4000" b="1" dirty="0"/>
              <a:t> 상담에 대한 부정적 인식 개선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4DD441-E3B2-884C-22EF-E66D30A5E4A0}"/>
              </a:ext>
            </a:extLst>
          </p:cNvPr>
          <p:cNvSpPr txBox="1"/>
          <p:nvPr/>
        </p:nvSpPr>
        <p:spPr>
          <a:xfrm>
            <a:off x="3810000" y="4914900"/>
            <a:ext cx="108204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가구 등 사회적 약자들의 지속적인 케어</a:t>
            </a:r>
            <a:endParaRPr lang="ko-KR" altLang="en-US" sz="4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8CB8F8-33E9-2544-1E0E-5156280690EF}"/>
              </a:ext>
            </a:extLst>
          </p:cNvPr>
          <p:cNvSpPr txBox="1"/>
          <p:nvPr/>
        </p:nvSpPr>
        <p:spPr>
          <a:xfrm>
            <a:off x="4876800" y="1866900"/>
            <a:ext cx="84582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/>
              <a:t>한국 사회에 만연한 우울증 감소</a:t>
            </a:r>
            <a:endParaRPr lang="ko-KR" altLang="en-US" sz="4000" b="1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42857" y="1405489"/>
            <a:ext cx="14368253" cy="7474736"/>
            <a:chOff x="-342857" y="1405489"/>
            <a:chExt cx="14368253" cy="7474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5226" y="933120"/>
              <a:ext cx="12597486" cy="629282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65726" y="3999077"/>
              <a:ext cx="8569010" cy="62928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46668" y="426767"/>
            <a:ext cx="7856882" cy="46056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46668" y="9553248"/>
            <a:ext cx="5620101" cy="4565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808919" y="1482024"/>
            <a:ext cx="9891370" cy="713687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13977" y="2969901"/>
            <a:ext cx="7032444" cy="255556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46668" y="426767"/>
            <a:ext cx="7856882" cy="46056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46668" y="9553248"/>
            <a:ext cx="5620101" cy="4565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29845" y="4054595"/>
            <a:ext cx="7151107" cy="4326357"/>
            <a:chOff x="9229845" y="4054595"/>
            <a:chExt cx="7151107" cy="43263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29845" y="4054595"/>
              <a:ext cx="7151107" cy="43263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56885" y="1762736"/>
            <a:ext cx="6845045" cy="4326357"/>
            <a:chOff x="2056885" y="1762736"/>
            <a:chExt cx="6845045" cy="43263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6885" y="1762736"/>
              <a:ext cx="6845045" cy="43263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35715" y="1851515"/>
            <a:ext cx="6841587" cy="134861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76639" y="6178706"/>
            <a:ext cx="7030204" cy="134880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46668" y="441052"/>
            <a:ext cx="5930054" cy="39535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46668" y="9553248"/>
            <a:ext cx="5620101" cy="4565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808919" y="1482024"/>
            <a:ext cx="9891370" cy="713687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04453" y="2969901"/>
            <a:ext cx="12385339" cy="451332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46668" y="426767"/>
            <a:ext cx="7856882" cy="46056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46668" y="9553248"/>
            <a:ext cx="5620101" cy="4565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6668" y="4127658"/>
            <a:ext cx="4332387" cy="38201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38097" y="2285840"/>
            <a:ext cx="3356947" cy="7589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3766063"/>
            <a:ext cx="4266667" cy="63443"/>
            <a:chOff x="1904762" y="3766063"/>
            <a:chExt cx="4266667" cy="6344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904762" y="3766063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94965" y="1923810"/>
            <a:ext cx="9386311" cy="6476554"/>
            <a:chOff x="6994965" y="1923810"/>
            <a:chExt cx="9386311" cy="64765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94965" y="1923810"/>
              <a:ext cx="9386311" cy="647655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46668" y="435919"/>
            <a:ext cx="6361825" cy="45654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46668" y="9553248"/>
            <a:ext cx="5620101" cy="45654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73563" y="5688886"/>
            <a:ext cx="4370406" cy="250630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26667" y="5688886"/>
            <a:ext cx="4404140" cy="250630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52385" y="1493632"/>
            <a:ext cx="3297642" cy="179624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74286" y="5681115"/>
            <a:ext cx="4388273" cy="182407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45716" y="3479411"/>
            <a:ext cx="3546337" cy="58747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54516" y="3479411"/>
            <a:ext cx="3642375" cy="108506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07620" y="3479411"/>
            <a:ext cx="3239062" cy="10850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4762" y="5323405"/>
            <a:ext cx="4266667" cy="63443"/>
            <a:chOff x="1904762" y="5323405"/>
            <a:chExt cx="4266667" cy="634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904762" y="5323405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84262" y="5323405"/>
            <a:ext cx="4266667" cy="63443"/>
            <a:chOff x="12084262" y="5323405"/>
            <a:chExt cx="4266667" cy="634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2084262" y="5323405"/>
              <a:ext cx="4266667" cy="634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94512" y="5323405"/>
            <a:ext cx="4266667" cy="63443"/>
            <a:chOff x="6994512" y="5323405"/>
            <a:chExt cx="4266667" cy="634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6994512" y="5323405"/>
              <a:ext cx="4266667" cy="6344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46668" y="435919"/>
            <a:ext cx="5815406" cy="45654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46668" y="9553248"/>
            <a:ext cx="5620101" cy="45654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808919" y="1482024"/>
            <a:ext cx="9891370" cy="713687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42729" y="2888891"/>
            <a:ext cx="9967997" cy="255556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46668" y="426767"/>
            <a:ext cx="7856882" cy="46056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46668" y="9553248"/>
            <a:ext cx="5620101" cy="4565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66</Words>
  <Application>Microsoft Office PowerPoint</Application>
  <PresentationFormat>사용자 지정</PresentationFormat>
  <Paragraphs>15</Paragraphs>
  <Slides>34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9" baseType="lpstr">
      <vt:lpstr>맑은 고딕</vt:lpstr>
      <vt:lpstr>한컴 말랑말랑 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백재경</cp:lastModifiedBy>
  <cp:revision>23</cp:revision>
  <dcterms:created xsi:type="dcterms:W3CDTF">2022-11-15T21:59:28Z</dcterms:created>
  <dcterms:modified xsi:type="dcterms:W3CDTF">2022-11-17T03:25:53Z</dcterms:modified>
</cp:coreProperties>
</file>